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>
        <p:scale>
          <a:sx n="69" d="100"/>
          <a:sy n="69" d="100"/>
        </p:scale>
        <p:origin x="45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pencer Doyle" userId="91c30f6df6f87c2d" providerId="LiveId" clId="{AE8386A1-4A06-4DCA-A23B-34483EDEAEB1}"/>
    <pc:docChg chg="modSld">
      <pc:chgData name="Spencer Doyle" userId="91c30f6df6f87c2d" providerId="LiveId" clId="{AE8386A1-4A06-4DCA-A23B-34483EDEAEB1}" dt="2026-07-29T13:15:49.680" v="73" actId="20577"/>
      <pc:docMkLst>
        <pc:docMk/>
      </pc:docMkLst>
      <pc:sldChg chg="modSp mod">
        <pc:chgData name="Spencer Doyle" userId="91c30f6df6f87c2d" providerId="LiveId" clId="{AE8386A1-4A06-4DCA-A23B-34483EDEAEB1}" dt="2026-07-29T13:13:49.604" v="16" actId="20577"/>
        <pc:sldMkLst>
          <pc:docMk/>
          <pc:sldMk cId="0" sldId="260"/>
        </pc:sldMkLst>
        <pc:spChg chg="mod">
          <ac:chgData name="Spencer Doyle" userId="91c30f6df6f87c2d" providerId="LiveId" clId="{AE8386A1-4A06-4DCA-A23B-34483EDEAEB1}" dt="2026-07-29T13:13:12.036" v="2" actId="20577"/>
          <ac:spMkLst>
            <pc:docMk/>
            <pc:sldMk cId="0" sldId="260"/>
            <ac:spMk id="46" creationId="{00000000-0000-0000-0000-000000000000}"/>
          </ac:spMkLst>
        </pc:spChg>
        <pc:spChg chg="mod">
          <ac:chgData name="Spencer Doyle" userId="91c30f6df6f87c2d" providerId="LiveId" clId="{AE8386A1-4A06-4DCA-A23B-34483EDEAEB1}" dt="2026-07-29T13:13:17.760" v="5" actId="20577"/>
          <ac:spMkLst>
            <pc:docMk/>
            <pc:sldMk cId="0" sldId="260"/>
            <ac:spMk id="51" creationId="{00000000-0000-0000-0000-000000000000}"/>
          </ac:spMkLst>
        </pc:spChg>
        <pc:spChg chg="mod">
          <ac:chgData name="Spencer Doyle" userId="91c30f6df6f87c2d" providerId="LiveId" clId="{AE8386A1-4A06-4DCA-A23B-34483EDEAEB1}" dt="2026-07-29T13:13:26.872" v="8" actId="20577"/>
          <ac:spMkLst>
            <pc:docMk/>
            <pc:sldMk cId="0" sldId="260"/>
            <ac:spMk id="56" creationId="{00000000-0000-0000-0000-000000000000}"/>
          </ac:spMkLst>
        </pc:spChg>
        <pc:spChg chg="mod">
          <ac:chgData name="Spencer Doyle" userId="91c30f6df6f87c2d" providerId="LiveId" clId="{AE8386A1-4A06-4DCA-A23B-34483EDEAEB1}" dt="2026-07-29T13:13:49.604" v="16" actId="20577"/>
          <ac:spMkLst>
            <pc:docMk/>
            <pc:sldMk cId="0" sldId="260"/>
            <ac:spMk id="61" creationId="{00000000-0000-0000-0000-000000000000}"/>
          </ac:spMkLst>
        </pc:spChg>
      </pc:sldChg>
      <pc:sldChg chg="modSp mod">
        <pc:chgData name="Spencer Doyle" userId="91c30f6df6f87c2d" providerId="LiveId" clId="{AE8386A1-4A06-4DCA-A23B-34483EDEAEB1}" dt="2026-07-29T13:15:14.800" v="49" actId="20577"/>
        <pc:sldMkLst>
          <pc:docMk/>
          <pc:sldMk cId="0" sldId="262"/>
        </pc:sldMkLst>
        <pc:spChg chg="mod">
          <ac:chgData name="Spencer Doyle" userId="91c30f6df6f87c2d" providerId="LiveId" clId="{AE8386A1-4A06-4DCA-A23B-34483EDEAEB1}" dt="2026-07-29T13:14:37.877" v="19" actId="20577"/>
          <ac:spMkLst>
            <pc:docMk/>
            <pc:sldMk cId="0" sldId="262"/>
            <ac:spMk id="85" creationId="{00000000-0000-0000-0000-000000000000}"/>
          </ac:spMkLst>
        </pc:spChg>
        <pc:spChg chg="mod">
          <ac:chgData name="Spencer Doyle" userId="91c30f6df6f87c2d" providerId="LiveId" clId="{AE8386A1-4A06-4DCA-A23B-34483EDEAEB1}" dt="2026-07-29T13:14:44.494" v="22" actId="20577"/>
          <ac:spMkLst>
            <pc:docMk/>
            <pc:sldMk cId="0" sldId="262"/>
            <ac:spMk id="87" creationId="{00000000-0000-0000-0000-000000000000}"/>
          </ac:spMkLst>
        </pc:spChg>
        <pc:spChg chg="mod">
          <ac:chgData name="Spencer Doyle" userId="91c30f6df6f87c2d" providerId="LiveId" clId="{AE8386A1-4A06-4DCA-A23B-34483EDEAEB1}" dt="2026-07-29T13:14:48.580" v="25" actId="20577"/>
          <ac:spMkLst>
            <pc:docMk/>
            <pc:sldMk cId="0" sldId="262"/>
            <ac:spMk id="90" creationId="{00000000-0000-0000-0000-000000000000}"/>
          </ac:spMkLst>
        </pc:spChg>
        <pc:spChg chg="mod">
          <ac:chgData name="Spencer Doyle" userId="91c30f6df6f87c2d" providerId="LiveId" clId="{AE8386A1-4A06-4DCA-A23B-34483EDEAEB1}" dt="2026-07-29T13:14:51.601" v="28" actId="20577"/>
          <ac:spMkLst>
            <pc:docMk/>
            <pc:sldMk cId="0" sldId="262"/>
            <ac:spMk id="92" creationId="{00000000-0000-0000-0000-000000000000}"/>
          </ac:spMkLst>
        </pc:spChg>
        <pc:spChg chg="mod">
          <ac:chgData name="Spencer Doyle" userId="91c30f6df6f87c2d" providerId="LiveId" clId="{AE8386A1-4A06-4DCA-A23B-34483EDEAEB1}" dt="2026-07-29T13:14:54.750" v="31" actId="20577"/>
          <ac:spMkLst>
            <pc:docMk/>
            <pc:sldMk cId="0" sldId="262"/>
            <ac:spMk id="95" creationId="{00000000-0000-0000-0000-000000000000}"/>
          </ac:spMkLst>
        </pc:spChg>
        <pc:spChg chg="mod">
          <ac:chgData name="Spencer Doyle" userId="91c30f6df6f87c2d" providerId="LiveId" clId="{AE8386A1-4A06-4DCA-A23B-34483EDEAEB1}" dt="2026-07-29T13:14:58.325" v="34" actId="20577"/>
          <ac:spMkLst>
            <pc:docMk/>
            <pc:sldMk cId="0" sldId="262"/>
            <ac:spMk id="97" creationId="{00000000-0000-0000-0000-000000000000}"/>
          </ac:spMkLst>
        </pc:spChg>
        <pc:spChg chg="mod">
          <ac:chgData name="Spencer Doyle" userId="91c30f6df6f87c2d" providerId="LiveId" clId="{AE8386A1-4A06-4DCA-A23B-34483EDEAEB1}" dt="2026-07-29T13:15:01.277" v="37" actId="20577"/>
          <ac:spMkLst>
            <pc:docMk/>
            <pc:sldMk cId="0" sldId="262"/>
            <ac:spMk id="100" creationId="{00000000-0000-0000-0000-000000000000}"/>
          </ac:spMkLst>
        </pc:spChg>
        <pc:spChg chg="mod">
          <ac:chgData name="Spencer Doyle" userId="91c30f6df6f87c2d" providerId="LiveId" clId="{AE8386A1-4A06-4DCA-A23B-34483EDEAEB1}" dt="2026-07-29T13:15:04.362" v="40" actId="20577"/>
          <ac:spMkLst>
            <pc:docMk/>
            <pc:sldMk cId="0" sldId="262"/>
            <ac:spMk id="102" creationId="{00000000-0000-0000-0000-000000000000}"/>
          </ac:spMkLst>
        </pc:spChg>
        <pc:spChg chg="mod">
          <ac:chgData name="Spencer Doyle" userId="91c30f6df6f87c2d" providerId="LiveId" clId="{AE8386A1-4A06-4DCA-A23B-34483EDEAEB1}" dt="2026-07-29T13:15:08.380" v="43" actId="20577"/>
          <ac:spMkLst>
            <pc:docMk/>
            <pc:sldMk cId="0" sldId="262"/>
            <ac:spMk id="105" creationId="{00000000-0000-0000-0000-000000000000}"/>
          </ac:spMkLst>
        </pc:spChg>
        <pc:spChg chg="mod">
          <ac:chgData name="Spencer Doyle" userId="91c30f6df6f87c2d" providerId="LiveId" clId="{AE8386A1-4A06-4DCA-A23B-34483EDEAEB1}" dt="2026-07-29T13:15:11.914" v="46" actId="20577"/>
          <ac:spMkLst>
            <pc:docMk/>
            <pc:sldMk cId="0" sldId="262"/>
            <ac:spMk id="107" creationId="{00000000-0000-0000-0000-000000000000}"/>
          </ac:spMkLst>
        </pc:spChg>
        <pc:spChg chg="mod">
          <ac:chgData name="Spencer Doyle" userId="91c30f6df6f87c2d" providerId="LiveId" clId="{AE8386A1-4A06-4DCA-A23B-34483EDEAEB1}" dt="2026-07-29T13:15:14.800" v="49" actId="20577"/>
          <ac:spMkLst>
            <pc:docMk/>
            <pc:sldMk cId="0" sldId="262"/>
            <ac:spMk id="110" creationId="{00000000-0000-0000-0000-000000000000}"/>
          </ac:spMkLst>
        </pc:spChg>
      </pc:sldChg>
      <pc:sldChg chg="modSp mod">
        <pc:chgData name="Spencer Doyle" userId="91c30f6df6f87c2d" providerId="LiveId" clId="{AE8386A1-4A06-4DCA-A23B-34483EDEAEB1}" dt="2026-07-29T13:15:49.680" v="73" actId="20577"/>
        <pc:sldMkLst>
          <pc:docMk/>
          <pc:sldMk cId="0" sldId="263"/>
        </pc:sldMkLst>
        <pc:spChg chg="mod">
          <ac:chgData name="Spencer Doyle" userId="91c30f6df6f87c2d" providerId="LiveId" clId="{AE8386A1-4A06-4DCA-A23B-34483EDEAEB1}" dt="2026-07-29T13:15:26.610" v="52" actId="20577"/>
          <ac:spMkLst>
            <pc:docMk/>
            <pc:sldMk cId="0" sldId="263"/>
            <ac:spMk id="129" creationId="{00000000-0000-0000-0000-000000000000}"/>
          </ac:spMkLst>
        </pc:spChg>
        <pc:spChg chg="mod">
          <ac:chgData name="Spencer Doyle" userId="91c30f6df6f87c2d" providerId="LiveId" clId="{AE8386A1-4A06-4DCA-A23B-34483EDEAEB1}" dt="2026-07-29T13:15:29.894" v="55" actId="20577"/>
          <ac:spMkLst>
            <pc:docMk/>
            <pc:sldMk cId="0" sldId="263"/>
            <ac:spMk id="131" creationId="{00000000-0000-0000-0000-000000000000}"/>
          </ac:spMkLst>
        </pc:spChg>
        <pc:spChg chg="mod">
          <ac:chgData name="Spencer Doyle" userId="91c30f6df6f87c2d" providerId="LiveId" clId="{AE8386A1-4A06-4DCA-A23B-34483EDEAEB1}" dt="2026-07-29T13:15:33.124" v="58" actId="20577"/>
          <ac:spMkLst>
            <pc:docMk/>
            <pc:sldMk cId="0" sldId="263"/>
            <ac:spMk id="134" creationId="{00000000-0000-0000-0000-000000000000}"/>
          </ac:spMkLst>
        </pc:spChg>
        <pc:spChg chg="mod">
          <ac:chgData name="Spencer Doyle" userId="91c30f6df6f87c2d" providerId="LiveId" clId="{AE8386A1-4A06-4DCA-A23B-34483EDEAEB1}" dt="2026-07-29T13:15:36.987" v="61" actId="20577"/>
          <ac:spMkLst>
            <pc:docMk/>
            <pc:sldMk cId="0" sldId="263"/>
            <ac:spMk id="136" creationId="{00000000-0000-0000-0000-000000000000}"/>
          </ac:spMkLst>
        </pc:spChg>
        <pc:spChg chg="mod">
          <ac:chgData name="Spencer Doyle" userId="91c30f6df6f87c2d" providerId="LiveId" clId="{AE8386A1-4A06-4DCA-A23B-34483EDEAEB1}" dt="2026-07-29T13:15:39.960" v="64" actId="20577"/>
          <ac:spMkLst>
            <pc:docMk/>
            <pc:sldMk cId="0" sldId="263"/>
            <ac:spMk id="142" creationId="{00000000-0000-0000-0000-000000000000}"/>
          </ac:spMkLst>
        </pc:spChg>
        <pc:spChg chg="mod">
          <ac:chgData name="Spencer Doyle" userId="91c30f6df6f87c2d" providerId="LiveId" clId="{AE8386A1-4A06-4DCA-A23B-34483EDEAEB1}" dt="2026-07-29T13:15:43.740" v="67" actId="20577"/>
          <ac:spMkLst>
            <pc:docMk/>
            <pc:sldMk cId="0" sldId="263"/>
            <ac:spMk id="144" creationId="{00000000-0000-0000-0000-000000000000}"/>
          </ac:spMkLst>
        </pc:spChg>
        <pc:spChg chg="mod">
          <ac:chgData name="Spencer Doyle" userId="91c30f6df6f87c2d" providerId="LiveId" clId="{AE8386A1-4A06-4DCA-A23B-34483EDEAEB1}" dt="2026-07-29T13:15:46.610" v="70" actId="20577"/>
          <ac:spMkLst>
            <pc:docMk/>
            <pc:sldMk cId="0" sldId="263"/>
            <ac:spMk id="147" creationId="{00000000-0000-0000-0000-000000000000}"/>
          </ac:spMkLst>
        </pc:spChg>
        <pc:spChg chg="mod">
          <ac:chgData name="Spencer Doyle" userId="91c30f6df6f87c2d" providerId="LiveId" clId="{AE8386A1-4A06-4DCA-A23B-34483EDEAEB1}" dt="2026-07-29T13:15:49.680" v="73" actId="20577"/>
          <ac:spMkLst>
            <pc:docMk/>
            <pc:sldMk cId="0" sldId="263"/>
            <ac:spMk id="149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504CF-BE14-D852-5E05-CBC688F0A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A6972F-0ED5-3C48-BC51-E254A1519F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B3D631-EE4A-ADE0-FF5E-67708AFCA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659-7AC8-47BD-A7B3-1DC2F54FB2DF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01F5D-1565-2422-6E5C-71C07BBAA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2222B-6327-FCE5-A2DD-9231F76EC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A574-7600-4A90-9EA2-7073DA92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706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D580C-991D-8609-594F-364CE795E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D4C56D-6B29-3FC6-29BE-33783A96E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55D5D4-1FC4-BE9C-756B-38FD200E3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659-7AC8-47BD-A7B3-1DC2F54FB2DF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C41AF-C46C-5E17-ADCA-597DBAC90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20D5C-AC1B-4D31-B295-EF1625542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A574-7600-4A90-9EA2-7073DA92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661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28E8E-0976-B122-F59E-A4D2A530A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84E063-C335-1526-9B2D-6C57D63FD1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FCF5D-21DB-F3E0-27E0-147CA3B2B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659-7AC8-47BD-A7B3-1DC2F54FB2DF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DEF33-C857-540B-99AB-A3D1FD4AB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9FFF1-6DF0-9533-8548-2283DA2EB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A574-7600-4A90-9EA2-7073DA92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509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1D2A5-11FD-4465-3789-2EF3E53FF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62343-2443-F18E-D24A-64A06FDEDD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797206-257F-F0AE-CCAD-7F0546E79C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8BD101-16BA-D7A9-8E22-07FBE3947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659-7AC8-47BD-A7B3-1DC2F54FB2DF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D1CB1E-F311-57A6-2E17-68AF60D27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0882F9-ED8E-7B21-699D-814FF52C4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A574-7600-4A90-9EA2-7073DA92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194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1FCCF-1779-E04E-80EA-D95623826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486C18-2414-047E-2D2D-DE3C1C4609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11B3F2-5347-C519-1760-08387C2EF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56C0D0-9F65-D5EA-6B24-76814D9ECB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C1D07F-03D4-C8B2-2DE2-343D266823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ACA00A0-B75D-A599-DB9B-FBB095008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659-7AC8-47BD-A7B3-1DC2F54FB2DF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8B9AE3-C2BC-2707-F340-532257C55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3AE99D-E882-3708-22AF-A57042D85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A574-7600-4A90-9EA2-7073DA92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477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CC860-1331-AAE0-A4A8-F31CAAA13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D72AFC-A713-1D24-B091-4231E64B13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659-7AC8-47BD-A7B3-1DC2F54FB2DF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801C2E-AA0F-0AD8-1F30-A3FECF773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64B0B-70D3-58D0-6118-353819A0C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A574-7600-4A90-9EA2-7073DA92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774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851FB2-3A4E-A36E-4DD5-568BE411A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659-7AC8-47BD-A7B3-1DC2F54FB2DF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72253B-6B71-55A6-7E46-A515CC6BC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322981-B224-20F2-E891-2E5D1A047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A574-7600-4A90-9EA2-7073DA92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301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1D549-2C58-3E6C-FAD2-ED974F9E4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3B21C-83C5-4129-9A84-DB9E62EA5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09512-979B-3605-6A94-D98F9CA2DA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C3E4B7-4481-F590-01BD-8E409B90A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659-7AC8-47BD-A7B3-1DC2F54FB2DF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A0CD6-06AE-0A43-5EC9-D82DB34CC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1BD23-B0E8-E0EA-DADB-46D1AE43A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A574-7600-4A90-9EA2-7073DA92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554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CA5C6-919A-5432-2E61-87208197C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9B0641-E586-3F64-9877-AC0B976D3E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6C72D0-1A5B-E00F-61D8-B6BB76754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DDCD5D-BC7A-006A-DB05-D5E9CD26E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659-7AC8-47BD-A7B3-1DC2F54FB2DF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59A3F6-EB60-A808-2355-32842435D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0EF581-0473-0B3C-89C1-7F57AABD8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A574-7600-4A90-9EA2-7073DA92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959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09ED2-7654-2A94-0149-861A5C8EBF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451477-6728-DDA0-5CF3-97A38073D4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58098-CB00-AC0B-059D-EC95873643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659-7AC8-47BD-A7B3-1DC2F54FB2DF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8B70D-2625-9CA5-8AFA-FC3CE7FEF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C1DD97-2B40-04D5-F53A-7348E8066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A574-7600-4A90-9EA2-7073DA92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35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371BCE-99BD-B307-DEA6-C904CFFB94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C13465-BE72-D9A1-560F-3E04F6F8DF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D6506D-B769-6D4A-6144-501ECDCA3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3D659-7AC8-47BD-A7B3-1DC2F54FB2DF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6F35B-E49B-2EAD-0F3D-61976C58C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6B424-32EE-FAFF-01A4-95BC1BE3D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A574-7600-4A90-9EA2-7073DA92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723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9879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BFA742-3964-13F4-7543-B89042E09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6DA76-5A98-5B14-2FDC-462FCA4EE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570999-CD28-B8B1-00F0-51DD1DCD58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43D659-7AC8-47BD-A7B3-1DC2F54FB2DF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2A1D2-25BB-2D73-7946-568E3A9C2A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2FE97-F2CC-28BB-2E99-BB91AB2CFF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83A574-7600-4A90-9EA2-7073DA92C6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8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ar"/>
          <p:cNvSpPr/>
          <p:nvPr/>
        </p:nvSpPr>
        <p:spPr>
          <a:xfrm>
            <a:off x="3446318" y="0"/>
            <a:ext cx="5299364" cy="80963"/>
          </a:xfrm>
          <a:prstGeom prst="rect">
            <a:avLst/>
          </a:prstGeom>
          <a:solidFill>
            <a:srgbClr val="12253F"/>
          </a:solidFill>
          <a:ln/>
        </p:spPr>
        <p:txBody>
          <a:bodyPr/>
          <a:lstStyle/>
          <a:p>
            <a:endParaRPr lang="en-US" sz="1227"/>
          </a:p>
        </p:txBody>
      </p:sp>
      <p:sp>
        <p:nvSpPr>
          <p:cNvPr id="12" name="Text"/>
          <p:cNvSpPr txBox="1"/>
          <p:nvPr/>
        </p:nvSpPr>
        <p:spPr>
          <a:xfrm>
            <a:off x="3913909" y="374073"/>
            <a:ext cx="4364182" cy="12469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545" b="1" spc="136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EPIC PICKLEBALL  •  PARTNERSHIP</a:t>
            </a:r>
          </a:p>
        </p:txBody>
      </p:sp>
      <p:sp>
        <p:nvSpPr>
          <p:cNvPr id="13" name="Text"/>
          <p:cNvSpPr txBox="1"/>
          <p:nvPr/>
        </p:nvSpPr>
        <p:spPr>
          <a:xfrm>
            <a:off x="3913909" y="529937"/>
            <a:ext cx="4364182" cy="31172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36" b="1" dirty="0">
                <a:solidFill>
                  <a:srgbClr val="12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PARTNER WITH EPIC</a:t>
            </a:r>
          </a:p>
        </p:txBody>
      </p:sp>
      <p:sp>
        <p:nvSpPr>
          <p:cNvPr id="14" name="Rule"/>
          <p:cNvSpPr/>
          <p:nvPr/>
        </p:nvSpPr>
        <p:spPr>
          <a:xfrm>
            <a:off x="3913909" y="893618"/>
            <a:ext cx="935182" cy="0"/>
          </a:xfrm>
          <a:prstGeom prst="line">
            <a:avLst/>
          </a:prstGeom>
          <a:noFill/>
          <a:ln w="28575">
            <a:solidFill>
              <a:srgbClr val="00A3AD"/>
            </a:solidFill>
            <a:prstDash val="solid"/>
          </a:ln>
        </p:spPr>
        <p:txBody>
          <a:bodyPr/>
          <a:lstStyle/>
          <a:p>
            <a:endParaRPr lang="en-US" sz="1227"/>
          </a:p>
        </p:txBody>
      </p:sp>
      <p:sp>
        <p:nvSpPr>
          <p:cNvPr id="15" name="Text"/>
          <p:cNvSpPr txBox="1"/>
          <p:nvPr/>
        </p:nvSpPr>
        <p:spPr>
          <a:xfrm>
            <a:off x="3913909" y="1028700"/>
            <a:ext cx="4364182" cy="4364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886" dirty="0">
                <a:solidFill>
                  <a:srgbClr val="6671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EPIC gives local businesses a visible way to connect with an active, social and community-minded audience — year-round, in a facility built for open play, leagues, tournaments, instruction and events.</a:t>
            </a:r>
          </a:p>
        </p:txBody>
      </p:sp>
      <p:sp>
        <p:nvSpPr>
          <p:cNvPr id="16" name="Text"/>
          <p:cNvSpPr txBox="1"/>
          <p:nvPr/>
        </p:nvSpPr>
        <p:spPr>
          <a:xfrm>
            <a:off x="3913909" y="1589809"/>
            <a:ext cx="2088573" cy="1330036"/>
          </a:xfrm>
          <a:prstGeom prst="rect">
            <a:avLst/>
          </a:prstGeom>
          <a:solidFill>
            <a:srgbClr val="F3F5F7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17" name="Bar"/>
          <p:cNvSpPr/>
          <p:nvPr/>
        </p:nvSpPr>
        <p:spPr>
          <a:xfrm>
            <a:off x="3913909" y="1589809"/>
            <a:ext cx="46759" cy="1330036"/>
          </a:xfrm>
          <a:prstGeom prst="rect">
            <a:avLst/>
          </a:prstGeom>
          <a:solidFill>
            <a:srgbClr val="00A3AD"/>
          </a:solidFill>
          <a:ln/>
        </p:spPr>
        <p:txBody>
          <a:bodyPr/>
          <a:lstStyle/>
          <a:p>
            <a:endParaRPr lang="en-US" sz="1227"/>
          </a:p>
        </p:txBody>
      </p:sp>
      <p:sp>
        <p:nvSpPr>
          <p:cNvPr id="18" name="Text"/>
          <p:cNvSpPr txBox="1"/>
          <p:nvPr/>
        </p:nvSpPr>
        <p:spPr>
          <a:xfrm>
            <a:off x="4100946" y="1714500"/>
            <a:ext cx="1776845" cy="1870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818" b="1" spc="68" dirty="0">
                <a:solidFill>
                  <a:srgbClr val="12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VISIBILITY</a:t>
            </a:r>
          </a:p>
        </p:txBody>
      </p:sp>
      <p:sp>
        <p:nvSpPr>
          <p:cNvPr id="19" name="Text"/>
          <p:cNvSpPr txBox="1"/>
          <p:nvPr/>
        </p:nvSpPr>
        <p:spPr>
          <a:xfrm>
            <a:off x="4100946" y="1995055"/>
            <a:ext cx="1776845" cy="8104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716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In-facility, digital and event exposure. Reach your target market before they come, during their visit and after they leave.</a:t>
            </a:r>
          </a:p>
        </p:txBody>
      </p:sp>
      <p:sp>
        <p:nvSpPr>
          <p:cNvPr id="20" name="Text"/>
          <p:cNvSpPr txBox="1"/>
          <p:nvPr/>
        </p:nvSpPr>
        <p:spPr>
          <a:xfrm>
            <a:off x="6189518" y="1589809"/>
            <a:ext cx="2088573" cy="1330036"/>
          </a:xfrm>
          <a:prstGeom prst="rect">
            <a:avLst/>
          </a:prstGeom>
          <a:solidFill>
            <a:srgbClr val="F3F5F7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21" name="Bar"/>
          <p:cNvSpPr/>
          <p:nvPr/>
        </p:nvSpPr>
        <p:spPr>
          <a:xfrm>
            <a:off x="6189518" y="1589809"/>
            <a:ext cx="46759" cy="1330036"/>
          </a:xfrm>
          <a:prstGeom prst="rect">
            <a:avLst/>
          </a:prstGeom>
          <a:solidFill>
            <a:srgbClr val="00A3AD"/>
          </a:solidFill>
          <a:ln/>
        </p:spPr>
        <p:txBody>
          <a:bodyPr/>
          <a:lstStyle/>
          <a:p>
            <a:endParaRPr lang="en-US" sz="1227"/>
          </a:p>
        </p:txBody>
      </p:sp>
      <p:sp>
        <p:nvSpPr>
          <p:cNvPr id="22" name="Text"/>
          <p:cNvSpPr txBox="1"/>
          <p:nvPr/>
        </p:nvSpPr>
        <p:spPr>
          <a:xfrm>
            <a:off x="6376555" y="1714500"/>
            <a:ext cx="1776845" cy="1870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818" b="1" spc="68" dirty="0">
                <a:solidFill>
                  <a:srgbClr val="12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COMMUNITY</a:t>
            </a:r>
          </a:p>
        </p:txBody>
      </p:sp>
      <p:sp>
        <p:nvSpPr>
          <p:cNvPr id="23" name="Text"/>
          <p:cNvSpPr txBox="1"/>
          <p:nvPr/>
        </p:nvSpPr>
        <p:spPr>
          <a:xfrm>
            <a:off x="6376555" y="1995055"/>
            <a:ext cx="1776845" cy="8104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716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 Lincoln's newest indoor pickleball destination and the families, players and businesses who use it.</a:t>
            </a:r>
          </a:p>
        </p:txBody>
      </p:sp>
      <p:sp>
        <p:nvSpPr>
          <p:cNvPr id="24" name="Text"/>
          <p:cNvSpPr txBox="1"/>
          <p:nvPr/>
        </p:nvSpPr>
        <p:spPr>
          <a:xfrm>
            <a:off x="3913909" y="3106882"/>
            <a:ext cx="2088573" cy="1330036"/>
          </a:xfrm>
          <a:prstGeom prst="rect">
            <a:avLst/>
          </a:prstGeom>
          <a:solidFill>
            <a:srgbClr val="F3F5F7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25" name="Bar"/>
          <p:cNvSpPr/>
          <p:nvPr/>
        </p:nvSpPr>
        <p:spPr>
          <a:xfrm>
            <a:off x="3913909" y="3106882"/>
            <a:ext cx="46759" cy="1330036"/>
          </a:xfrm>
          <a:prstGeom prst="rect">
            <a:avLst/>
          </a:prstGeom>
          <a:solidFill>
            <a:srgbClr val="00A3AD"/>
          </a:solidFill>
          <a:ln/>
        </p:spPr>
        <p:txBody>
          <a:bodyPr/>
          <a:lstStyle/>
          <a:p>
            <a:endParaRPr lang="en-US" sz="1227"/>
          </a:p>
        </p:txBody>
      </p:sp>
      <p:sp>
        <p:nvSpPr>
          <p:cNvPr id="26" name="Text"/>
          <p:cNvSpPr txBox="1"/>
          <p:nvPr/>
        </p:nvSpPr>
        <p:spPr>
          <a:xfrm>
            <a:off x="4100946" y="3231573"/>
            <a:ext cx="1776845" cy="1870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818" b="1" spc="68" dirty="0">
                <a:solidFill>
                  <a:srgbClr val="12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GROWTH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4100946" y="3512127"/>
            <a:ext cx="1776845" cy="8104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716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Reach players, families, guests and corporate groups across leagues, tournaments and open play.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6189518" y="3106882"/>
            <a:ext cx="2088573" cy="1330036"/>
          </a:xfrm>
          <a:prstGeom prst="rect">
            <a:avLst/>
          </a:prstGeom>
          <a:solidFill>
            <a:srgbClr val="F3F5F7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29" name="Bar"/>
          <p:cNvSpPr/>
          <p:nvPr/>
        </p:nvSpPr>
        <p:spPr>
          <a:xfrm>
            <a:off x="6189518" y="3106882"/>
            <a:ext cx="46759" cy="1330036"/>
          </a:xfrm>
          <a:prstGeom prst="rect">
            <a:avLst/>
          </a:prstGeom>
          <a:solidFill>
            <a:srgbClr val="00A3AD"/>
          </a:solidFill>
          <a:ln/>
        </p:spPr>
        <p:txBody>
          <a:bodyPr/>
          <a:lstStyle/>
          <a:p>
            <a:endParaRPr lang="en-US" sz="1227"/>
          </a:p>
        </p:txBody>
      </p:sp>
      <p:sp>
        <p:nvSpPr>
          <p:cNvPr id="30" name="Text"/>
          <p:cNvSpPr txBox="1"/>
          <p:nvPr/>
        </p:nvSpPr>
        <p:spPr>
          <a:xfrm>
            <a:off x="6376555" y="3231573"/>
            <a:ext cx="1776845" cy="1870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818" b="1" spc="68" dirty="0">
                <a:solidFill>
                  <a:srgbClr val="12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FLEXIBILITY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6376555" y="3512127"/>
            <a:ext cx="1776845" cy="8104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716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Packages built for different goals and budgets, from single assets to full naming rights.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13909" y="4842164"/>
            <a:ext cx="4364182" cy="1153391"/>
          </a:xfrm>
          <a:prstGeom prst="rect">
            <a:avLst/>
          </a:prstGeom>
          <a:solidFill>
            <a:srgbClr val="12253F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33" name="Text"/>
          <p:cNvSpPr txBox="1"/>
          <p:nvPr/>
        </p:nvSpPr>
        <p:spPr>
          <a:xfrm>
            <a:off x="4225637" y="5153891"/>
            <a:ext cx="3740727" cy="5611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>
              <a:spcAft>
                <a:spcPts val="545"/>
              </a:spcAft>
            </a:pPr>
            <a:r>
              <a:rPr lang="en-US" sz="1023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partnership helps build a stronger pickleball community in Lincoln.</a:t>
            </a:r>
          </a:p>
          <a:p>
            <a:pPr algn="ctr"/>
            <a:r>
              <a:rPr lang="en-US" sz="614" b="1" spc="68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INDOOR COURTS  •  45,000 SQ FT  •  360 DAYS OPEN  •  1 CHAMPIONSHIP COURT</a:t>
            </a:r>
          </a:p>
        </p:txBody>
      </p:sp>
      <p:sp>
        <p:nvSpPr>
          <p:cNvPr id="34" name="Rule"/>
          <p:cNvSpPr/>
          <p:nvPr/>
        </p:nvSpPr>
        <p:spPr>
          <a:xfrm>
            <a:off x="3913909" y="6338455"/>
            <a:ext cx="4364182" cy="0"/>
          </a:xfrm>
          <a:prstGeom prst="line">
            <a:avLst/>
          </a:prstGeom>
          <a:noFill/>
          <a:ln w="10160">
            <a:solidFill>
              <a:srgbClr val="B8C0C8"/>
            </a:solidFill>
            <a:prstDash val="solid"/>
          </a:ln>
        </p:spPr>
        <p:txBody>
          <a:bodyPr/>
          <a:lstStyle/>
          <a:p>
            <a:endParaRPr lang="en-US" sz="1227"/>
          </a:p>
        </p:txBody>
      </p:sp>
      <p:sp>
        <p:nvSpPr>
          <p:cNvPr id="35" name="Text"/>
          <p:cNvSpPr txBox="1"/>
          <p:nvPr/>
        </p:nvSpPr>
        <p:spPr>
          <a:xfrm>
            <a:off x="3913909" y="6390409"/>
            <a:ext cx="4364182" cy="155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545" dirty="0">
                <a:solidFill>
                  <a:srgbClr val="6671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EpicLincolnPickleball.com  •  Epic.Pickleball.Lincoln@gmail.com  •  (402) 440-5540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3913909" y="6390409"/>
            <a:ext cx="4364182" cy="155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endParaRPr lang="en-US" sz="545" b="1" dirty="0">
              <a:solidFill>
                <a:srgbClr val="66717A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Bar"/>
          <p:cNvSpPr/>
          <p:nvPr/>
        </p:nvSpPr>
        <p:spPr>
          <a:xfrm>
            <a:off x="3446318" y="0"/>
            <a:ext cx="5299364" cy="80963"/>
          </a:xfrm>
          <a:prstGeom prst="rect">
            <a:avLst/>
          </a:prstGeom>
          <a:solidFill>
            <a:srgbClr val="12253F"/>
          </a:solidFill>
          <a:ln/>
        </p:spPr>
        <p:txBody>
          <a:bodyPr/>
          <a:lstStyle/>
          <a:p>
            <a:endParaRPr lang="en-US" sz="1227"/>
          </a:p>
        </p:txBody>
      </p:sp>
      <p:sp>
        <p:nvSpPr>
          <p:cNvPr id="38" name="Text"/>
          <p:cNvSpPr txBox="1"/>
          <p:nvPr/>
        </p:nvSpPr>
        <p:spPr>
          <a:xfrm>
            <a:off x="3913909" y="374073"/>
            <a:ext cx="4364182" cy="12469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545" b="1" spc="136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EPIC PICKLEBALL  •  PARTNERSHIP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3913909" y="529937"/>
            <a:ext cx="4364182" cy="31172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36" b="1" dirty="0">
                <a:solidFill>
                  <a:srgbClr val="12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PARTNERSHIP LEVELS</a:t>
            </a:r>
          </a:p>
        </p:txBody>
      </p:sp>
      <p:sp>
        <p:nvSpPr>
          <p:cNvPr id="40" name="Rule"/>
          <p:cNvSpPr/>
          <p:nvPr/>
        </p:nvSpPr>
        <p:spPr>
          <a:xfrm>
            <a:off x="3913909" y="893618"/>
            <a:ext cx="935182" cy="0"/>
          </a:xfrm>
          <a:prstGeom prst="line">
            <a:avLst/>
          </a:prstGeom>
          <a:noFill/>
          <a:ln w="28575">
            <a:solidFill>
              <a:srgbClr val="00A3AD"/>
            </a:solidFill>
            <a:prstDash val="solid"/>
          </a:ln>
        </p:spPr>
        <p:txBody>
          <a:bodyPr/>
          <a:lstStyle/>
          <a:p>
            <a:endParaRPr lang="en-US" sz="1227"/>
          </a:p>
        </p:txBody>
      </p:sp>
      <p:sp>
        <p:nvSpPr>
          <p:cNvPr id="41" name="Text"/>
          <p:cNvSpPr txBox="1"/>
          <p:nvPr/>
        </p:nvSpPr>
        <p:spPr>
          <a:xfrm>
            <a:off x="3913909" y="1028700"/>
            <a:ext cx="4364182" cy="2805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818" dirty="0">
                <a:solidFill>
                  <a:srgbClr val="6671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tiers of partnership, each building on the one before it. Complete benefits are listed in the Partnership Guide.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13909" y="1433946"/>
            <a:ext cx="4364182" cy="954665"/>
          </a:xfrm>
          <a:prstGeom prst="rect">
            <a:avLst/>
          </a:prstGeom>
          <a:solidFill>
            <a:srgbClr val="F3F5F7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43" name="Bar"/>
          <p:cNvSpPr/>
          <p:nvPr/>
        </p:nvSpPr>
        <p:spPr>
          <a:xfrm>
            <a:off x="3913909" y="1433946"/>
            <a:ext cx="46759" cy="954665"/>
          </a:xfrm>
          <a:prstGeom prst="rect">
            <a:avLst/>
          </a:prstGeom>
          <a:solidFill>
            <a:srgbClr val="00A3AD"/>
          </a:solidFill>
          <a:ln/>
        </p:spPr>
        <p:txBody>
          <a:bodyPr/>
          <a:lstStyle/>
          <a:p>
            <a:endParaRPr lang="en-US" sz="1227"/>
          </a:p>
        </p:txBody>
      </p:sp>
      <p:sp>
        <p:nvSpPr>
          <p:cNvPr id="44" name="Text"/>
          <p:cNvSpPr txBox="1"/>
          <p:nvPr/>
        </p:nvSpPr>
        <p:spPr>
          <a:xfrm>
            <a:off x="4100945" y="1589809"/>
            <a:ext cx="2182091" cy="1870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886" b="1" spc="68" dirty="0">
                <a:solidFill>
                  <a:srgbClr val="12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BRONZE PARTNER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100945" y="1870364"/>
            <a:ext cx="3927764" cy="405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716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Banner placement, digital TV exposure and recognition as a founding community partner.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6906491" y="1589809"/>
            <a:ext cx="1184564" cy="1870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/>
            <a:r>
              <a:rPr lang="en-US" sz="955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3913909" y="2513301"/>
            <a:ext cx="4364182" cy="954665"/>
          </a:xfrm>
          <a:prstGeom prst="rect">
            <a:avLst/>
          </a:prstGeom>
          <a:solidFill>
            <a:srgbClr val="F3F5F7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48" name="Bar"/>
          <p:cNvSpPr/>
          <p:nvPr/>
        </p:nvSpPr>
        <p:spPr>
          <a:xfrm>
            <a:off x="3913909" y="2513301"/>
            <a:ext cx="46759" cy="954665"/>
          </a:xfrm>
          <a:prstGeom prst="rect">
            <a:avLst/>
          </a:prstGeom>
          <a:solidFill>
            <a:srgbClr val="00A3AD"/>
          </a:solidFill>
          <a:ln/>
        </p:spPr>
        <p:txBody>
          <a:bodyPr/>
          <a:lstStyle/>
          <a:p>
            <a:endParaRPr lang="en-US" sz="1227"/>
          </a:p>
        </p:txBody>
      </p:sp>
      <p:sp>
        <p:nvSpPr>
          <p:cNvPr id="49" name="Text"/>
          <p:cNvSpPr txBox="1"/>
          <p:nvPr/>
        </p:nvSpPr>
        <p:spPr>
          <a:xfrm>
            <a:off x="4100945" y="2669165"/>
            <a:ext cx="2182091" cy="1870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886" b="1" spc="68" dirty="0">
                <a:solidFill>
                  <a:srgbClr val="12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SILVER PARTNER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4100945" y="2949720"/>
            <a:ext cx="3927764" cy="405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716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Adds website and social media presence alongside all Bronze visibility.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906491" y="2669165"/>
            <a:ext cx="1184564" cy="1870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/>
            <a:r>
              <a:rPr lang="en-US" sz="955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3913909" y="3592657"/>
            <a:ext cx="4364182" cy="954665"/>
          </a:xfrm>
          <a:prstGeom prst="rect">
            <a:avLst/>
          </a:prstGeom>
          <a:solidFill>
            <a:srgbClr val="F3F5F7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53" name="Bar"/>
          <p:cNvSpPr/>
          <p:nvPr/>
        </p:nvSpPr>
        <p:spPr>
          <a:xfrm>
            <a:off x="3913909" y="3592657"/>
            <a:ext cx="46759" cy="954665"/>
          </a:xfrm>
          <a:prstGeom prst="rect">
            <a:avLst/>
          </a:prstGeom>
          <a:solidFill>
            <a:srgbClr val="00A3AD"/>
          </a:solidFill>
          <a:ln/>
        </p:spPr>
        <p:txBody>
          <a:bodyPr/>
          <a:lstStyle/>
          <a:p>
            <a:endParaRPr lang="en-US" sz="1227"/>
          </a:p>
        </p:txBody>
      </p:sp>
      <p:sp>
        <p:nvSpPr>
          <p:cNvPr id="54" name="Text"/>
          <p:cNvSpPr txBox="1"/>
          <p:nvPr/>
        </p:nvSpPr>
        <p:spPr>
          <a:xfrm>
            <a:off x="4100945" y="3748521"/>
            <a:ext cx="2182091" cy="1870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886" b="1" spc="68" dirty="0">
                <a:solidFill>
                  <a:srgbClr val="12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GOLD PARTNER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4100945" y="4029075"/>
            <a:ext cx="3927764" cy="405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716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Adds enhanced branding throughout the facility on top of all Silver benefits.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6906491" y="3748521"/>
            <a:ext cx="1184564" cy="1870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/>
            <a:r>
              <a:rPr lang="en-US" sz="955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3913909" y="4672013"/>
            <a:ext cx="4364182" cy="954665"/>
          </a:xfrm>
          <a:prstGeom prst="rect">
            <a:avLst/>
          </a:prstGeom>
          <a:solidFill>
            <a:srgbClr val="F3F5F7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58" name="Bar"/>
          <p:cNvSpPr/>
          <p:nvPr/>
        </p:nvSpPr>
        <p:spPr>
          <a:xfrm>
            <a:off x="3913909" y="4672013"/>
            <a:ext cx="46759" cy="954665"/>
          </a:xfrm>
          <a:prstGeom prst="rect">
            <a:avLst/>
          </a:prstGeom>
          <a:solidFill>
            <a:srgbClr val="00A3AD"/>
          </a:solidFill>
          <a:ln/>
        </p:spPr>
        <p:txBody>
          <a:bodyPr/>
          <a:lstStyle/>
          <a:p>
            <a:endParaRPr lang="en-US" sz="1227"/>
          </a:p>
        </p:txBody>
      </p:sp>
      <p:sp>
        <p:nvSpPr>
          <p:cNvPr id="59" name="Text"/>
          <p:cNvSpPr txBox="1"/>
          <p:nvPr/>
        </p:nvSpPr>
        <p:spPr>
          <a:xfrm>
            <a:off x="4100945" y="4827876"/>
            <a:ext cx="2182091" cy="1870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886" b="1" spc="68" dirty="0">
                <a:solidFill>
                  <a:srgbClr val="12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PLATINUM PARTNER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4100945" y="5108431"/>
            <a:ext cx="3927764" cy="405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716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Top-tier presence: courtside banner, category protection and maximum visibility.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6906491" y="4827876"/>
            <a:ext cx="1184564" cy="1870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/>
            <a:r>
              <a:rPr lang="en-US" sz="955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 </a:t>
            </a:r>
          </a:p>
        </p:txBody>
      </p:sp>
      <p:sp>
        <p:nvSpPr>
          <p:cNvPr id="62" name="Text"/>
          <p:cNvSpPr txBox="1"/>
          <p:nvPr/>
        </p:nvSpPr>
        <p:spPr>
          <a:xfrm>
            <a:off x="3913909" y="5876059"/>
            <a:ext cx="4364182" cy="218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682" i="1" dirty="0">
                <a:solidFill>
                  <a:srgbClr val="6671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 packages available. Complete benefits and individual opportunities are listed in the tri-fold brochure and Partnership Guide.</a:t>
            </a:r>
          </a:p>
        </p:txBody>
      </p:sp>
      <p:sp>
        <p:nvSpPr>
          <p:cNvPr id="63" name="Rule"/>
          <p:cNvSpPr/>
          <p:nvPr/>
        </p:nvSpPr>
        <p:spPr>
          <a:xfrm>
            <a:off x="3913909" y="6338455"/>
            <a:ext cx="4364182" cy="0"/>
          </a:xfrm>
          <a:prstGeom prst="line">
            <a:avLst/>
          </a:prstGeom>
          <a:noFill/>
          <a:ln w="10160">
            <a:solidFill>
              <a:srgbClr val="B8C0C8"/>
            </a:solidFill>
            <a:prstDash val="solid"/>
          </a:ln>
        </p:spPr>
        <p:txBody>
          <a:bodyPr/>
          <a:lstStyle/>
          <a:p>
            <a:endParaRPr lang="en-US" sz="1227"/>
          </a:p>
        </p:txBody>
      </p:sp>
      <p:sp>
        <p:nvSpPr>
          <p:cNvPr id="64" name="Text"/>
          <p:cNvSpPr txBox="1"/>
          <p:nvPr/>
        </p:nvSpPr>
        <p:spPr>
          <a:xfrm>
            <a:off x="3913909" y="6390409"/>
            <a:ext cx="4364182" cy="155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545" dirty="0">
                <a:solidFill>
                  <a:srgbClr val="6671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EpicLincolnPickleball.com  •  Epic.Pickleball.Lincoln@gmail.com  •  (402) 440-5540</a:t>
            </a:r>
          </a:p>
        </p:txBody>
      </p:sp>
      <p:sp>
        <p:nvSpPr>
          <p:cNvPr id="65" name="Text"/>
          <p:cNvSpPr txBox="1"/>
          <p:nvPr/>
        </p:nvSpPr>
        <p:spPr>
          <a:xfrm>
            <a:off x="3913909" y="6390409"/>
            <a:ext cx="4364182" cy="155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endParaRPr lang="en-US" sz="545" b="1" dirty="0">
              <a:solidFill>
                <a:srgbClr val="66717A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Bar"/>
          <p:cNvSpPr/>
          <p:nvPr/>
        </p:nvSpPr>
        <p:spPr>
          <a:xfrm>
            <a:off x="3446318" y="0"/>
            <a:ext cx="5299364" cy="80963"/>
          </a:xfrm>
          <a:prstGeom prst="rect">
            <a:avLst/>
          </a:prstGeom>
          <a:solidFill>
            <a:srgbClr val="12253F"/>
          </a:solidFill>
          <a:ln/>
        </p:spPr>
        <p:txBody>
          <a:bodyPr/>
          <a:lstStyle/>
          <a:p>
            <a:endParaRPr lang="en-US" sz="1227"/>
          </a:p>
        </p:txBody>
      </p:sp>
      <p:sp>
        <p:nvSpPr>
          <p:cNvPr id="67" name="Text"/>
          <p:cNvSpPr txBox="1"/>
          <p:nvPr/>
        </p:nvSpPr>
        <p:spPr>
          <a:xfrm>
            <a:off x="3913909" y="374073"/>
            <a:ext cx="4364182" cy="12469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545" b="1" spc="136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EPIC PICKLEBALL  •  PARTNERSHIP</a:t>
            </a:r>
          </a:p>
        </p:txBody>
      </p:sp>
      <p:sp>
        <p:nvSpPr>
          <p:cNvPr id="68" name="Text"/>
          <p:cNvSpPr txBox="1"/>
          <p:nvPr/>
        </p:nvSpPr>
        <p:spPr>
          <a:xfrm>
            <a:off x="3913909" y="529937"/>
            <a:ext cx="4364182" cy="31172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36" b="1" dirty="0">
                <a:solidFill>
                  <a:srgbClr val="12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BENEFITS COMPARISON</a:t>
            </a:r>
          </a:p>
        </p:txBody>
      </p:sp>
      <p:sp>
        <p:nvSpPr>
          <p:cNvPr id="69" name="Rule"/>
          <p:cNvSpPr/>
          <p:nvPr/>
        </p:nvSpPr>
        <p:spPr>
          <a:xfrm>
            <a:off x="3913909" y="893618"/>
            <a:ext cx="935182" cy="0"/>
          </a:xfrm>
          <a:prstGeom prst="line">
            <a:avLst/>
          </a:prstGeom>
          <a:noFill/>
          <a:ln w="28575">
            <a:solidFill>
              <a:srgbClr val="00A3AD"/>
            </a:solidFill>
            <a:prstDash val="solid"/>
          </a:ln>
        </p:spPr>
        <p:txBody>
          <a:bodyPr/>
          <a:lstStyle/>
          <a:p>
            <a:endParaRPr lang="en-US" sz="1227"/>
          </a:p>
        </p:txBody>
      </p:sp>
      <p:sp>
        <p:nvSpPr>
          <p:cNvPr id="70" name="Text"/>
          <p:cNvSpPr txBox="1"/>
          <p:nvPr/>
        </p:nvSpPr>
        <p:spPr>
          <a:xfrm>
            <a:off x="3913909" y="1028700"/>
            <a:ext cx="4364182" cy="2805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818" dirty="0">
                <a:solidFill>
                  <a:srgbClr val="6671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is included at each level of partnership.</a:t>
            </a:r>
          </a:p>
        </p:txBody>
      </p:sp>
      <p:graphicFrame>
        <p:nvGraphicFramePr>
          <p:cNvPr id="71" name="Benefits Table"/>
          <p:cNvGraphicFramePr>
            <a:graphicFrameLocks noGrp="1"/>
          </p:cNvGraphicFramePr>
          <p:nvPr/>
        </p:nvGraphicFramePr>
        <p:xfrm>
          <a:off x="3913909" y="1371600"/>
          <a:ext cx="4364183" cy="386541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820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55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55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55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55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4073">
                <a:tc>
                  <a:txBody>
                    <a:bodyPr/>
                    <a:lstStyle/>
                    <a:p>
                      <a:pPr algn="l"/>
                      <a:r>
                        <a:rPr lang="en-US" sz="700" b="1" i="0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BENEFIT</a:t>
                      </a:r>
                    </a:p>
                  </a:txBody>
                  <a:tcPr marL="62345" marR="62345" marT="46759" marB="46759" anchor="ctr">
                    <a:lnB w="6350">
                      <a:solidFill>
                        <a:srgbClr val="D5DBE1"/>
                      </a:solidFill>
                    </a:lnB>
                    <a:solidFill>
                      <a:srgbClr val="1225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1" i="0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BRONZE</a:t>
                      </a:r>
                    </a:p>
                  </a:txBody>
                  <a:tcPr marL="62345" marR="62345" marT="46759" marB="46759" anchor="ctr">
                    <a:lnB w="6350">
                      <a:solidFill>
                        <a:srgbClr val="D5DBE1"/>
                      </a:solidFill>
                    </a:lnB>
                    <a:solidFill>
                      <a:srgbClr val="1225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1" i="0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SILVER</a:t>
                      </a:r>
                    </a:p>
                  </a:txBody>
                  <a:tcPr marL="62345" marR="62345" marT="46759" marB="46759" anchor="ctr">
                    <a:lnB w="6350">
                      <a:solidFill>
                        <a:srgbClr val="D5DBE1"/>
                      </a:solidFill>
                    </a:lnB>
                    <a:solidFill>
                      <a:srgbClr val="1225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1" i="0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GOLD</a:t>
                      </a:r>
                    </a:p>
                  </a:txBody>
                  <a:tcPr marL="62345" marR="62345" marT="46759" marB="46759" anchor="ctr">
                    <a:lnB w="6350">
                      <a:solidFill>
                        <a:srgbClr val="D5DBE1"/>
                      </a:solidFill>
                    </a:lnB>
                    <a:solidFill>
                      <a:srgbClr val="12253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b="1" i="0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PLATINUM</a:t>
                      </a:r>
                    </a:p>
                  </a:txBody>
                  <a:tcPr marL="62345" marR="62345" marT="46759" marB="46759" anchor="ctr">
                    <a:lnB w="6350">
                      <a:solidFill>
                        <a:srgbClr val="D5DBE1"/>
                      </a:solidFill>
                    </a:lnB>
                    <a:solidFill>
                      <a:srgbClr val="1225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418">
                <a:tc>
                  <a:txBody>
                    <a:bodyPr/>
                    <a:lstStyle/>
                    <a:p>
                      <a:pPr algn="l"/>
                      <a:r>
                        <a:rPr lang="en-US" sz="700" b="0" i="0" dirty="0">
                          <a:solidFill>
                            <a:srgbClr val="252B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Banner placement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i="0" dirty="0">
                          <a:solidFill>
                            <a:srgbClr val="00A3A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i="0" dirty="0">
                          <a:solidFill>
                            <a:srgbClr val="00A3A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i="0" dirty="0">
                          <a:solidFill>
                            <a:srgbClr val="00A3A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i="0" dirty="0">
                          <a:solidFill>
                            <a:srgbClr val="00A3A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solidFill>
                      <a:srgbClr val="F3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418">
                <a:tc>
                  <a:txBody>
                    <a:bodyPr/>
                    <a:lstStyle/>
                    <a:p>
                      <a:pPr algn="l"/>
                      <a:r>
                        <a:rPr lang="en-US" sz="700" b="0" i="0" dirty="0">
                          <a:solidFill>
                            <a:srgbClr val="252B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Digital TV exposure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i="0" dirty="0">
                          <a:solidFill>
                            <a:srgbClr val="00A3A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i="0" dirty="0">
                          <a:solidFill>
                            <a:srgbClr val="00A3A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i="0" dirty="0">
                          <a:solidFill>
                            <a:srgbClr val="00A3A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i="0" dirty="0">
                          <a:solidFill>
                            <a:srgbClr val="00A3A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418">
                <a:tc>
                  <a:txBody>
                    <a:bodyPr/>
                    <a:lstStyle/>
                    <a:p>
                      <a:pPr algn="l"/>
                      <a:r>
                        <a:rPr lang="en-US" sz="700" b="0" i="0" dirty="0">
                          <a:solidFill>
                            <a:srgbClr val="252B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Website presence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/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i="0" dirty="0">
                          <a:solidFill>
                            <a:srgbClr val="00A3A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i="0" dirty="0">
                          <a:solidFill>
                            <a:srgbClr val="00A3A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i="0" dirty="0">
                          <a:solidFill>
                            <a:srgbClr val="00A3A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solidFill>
                      <a:srgbClr val="F3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418">
                <a:tc>
                  <a:txBody>
                    <a:bodyPr/>
                    <a:lstStyle/>
                    <a:p>
                      <a:pPr algn="l"/>
                      <a:r>
                        <a:rPr lang="en-US" sz="700" b="0" i="0" dirty="0">
                          <a:solidFill>
                            <a:srgbClr val="252B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Social media features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/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i="0" dirty="0">
                          <a:solidFill>
                            <a:srgbClr val="00A3A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i="0" dirty="0">
                          <a:solidFill>
                            <a:srgbClr val="00A3A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i="0" dirty="0">
                          <a:solidFill>
                            <a:srgbClr val="00A3A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6418">
                <a:tc>
                  <a:txBody>
                    <a:bodyPr/>
                    <a:lstStyle/>
                    <a:p>
                      <a:pPr algn="l"/>
                      <a:r>
                        <a:rPr lang="en-US" sz="700" b="0" i="0" dirty="0">
                          <a:solidFill>
                            <a:srgbClr val="252B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Enhanced branding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/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/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i="0" dirty="0">
                          <a:solidFill>
                            <a:srgbClr val="00A3A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i="0" dirty="0">
                          <a:solidFill>
                            <a:srgbClr val="00A3A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solidFill>
                      <a:srgbClr val="F3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6418">
                <a:tc>
                  <a:txBody>
                    <a:bodyPr/>
                    <a:lstStyle/>
                    <a:p>
                      <a:pPr algn="l"/>
                      <a:r>
                        <a:rPr lang="en-US" sz="700" b="0" i="0" dirty="0">
                          <a:solidFill>
                            <a:srgbClr val="252B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Courtside banner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/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/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/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i="0" dirty="0">
                          <a:solidFill>
                            <a:srgbClr val="00A3A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6418">
                <a:tc>
                  <a:txBody>
                    <a:bodyPr/>
                    <a:lstStyle/>
                    <a:p>
                      <a:pPr algn="l"/>
                      <a:r>
                        <a:rPr lang="en-US" sz="700" b="0" i="0" dirty="0">
                          <a:solidFill>
                            <a:srgbClr val="252B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Category protection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/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/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/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i="0" dirty="0">
                          <a:solidFill>
                            <a:srgbClr val="00A3A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solidFill>
                      <a:srgbClr val="F3F5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6418">
                <a:tc>
                  <a:txBody>
                    <a:bodyPr/>
                    <a:lstStyle/>
                    <a:p>
                      <a:pPr algn="l"/>
                      <a:r>
                        <a:rPr lang="en-US" sz="700" b="0" i="0" dirty="0">
                          <a:solidFill>
                            <a:srgbClr val="252B33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Maximum visibility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/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/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/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00" b="1" i="0" dirty="0">
                          <a:solidFill>
                            <a:srgbClr val="00A3AD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✓</a:t>
                      </a:r>
                    </a:p>
                  </a:txBody>
                  <a:tcPr marL="62345" marR="62345" marT="46759" marB="46759" anchor="ctr">
                    <a:lnT w="6350" cap="flat" cmpd="sng" algn="ctr">
                      <a:solidFill>
                        <a:srgbClr val="D5DB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5DBE1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2" name="Text"/>
          <p:cNvSpPr txBox="1"/>
          <p:nvPr/>
        </p:nvSpPr>
        <p:spPr>
          <a:xfrm>
            <a:off x="3913909" y="5548745"/>
            <a:ext cx="4364182" cy="623455"/>
          </a:xfrm>
          <a:prstGeom prst="rect">
            <a:avLst/>
          </a:prstGeom>
          <a:solidFill>
            <a:srgbClr val="F3F5F7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73" name="Bar"/>
          <p:cNvSpPr/>
          <p:nvPr/>
        </p:nvSpPr>
        <p:spPr>
          <a:xfrm>
            <a:off x="3913909" y="5548745"/>
            <a:ext cx="46759" cy="623455"/>
          </a:xfrm>
          <a:prstGeom prst="rect">
            <a:avLst/>
          </a:prstGeom>
          <a:solidFill>
            <a:srgbClr val="00A3AD"/>
          </a:solidFill>
          <a:ln/>
        </p:spPr>
        <p:txBody>
          <a:bodyPr/>
          <a:lstStyle/>
          <a:p>
            <a:endParaRPr lang="en-US" sz="1227"/>
          </a:p>
        </p:txBody>
      </p:sp>
      <p:sp>
        <p:nvSpPr>
          <p:cNvPr id="74" name="Text"/>
          <p:cNvSpPr txBox="1"/>
          <p:nvPr/>
        </p:nvSpPr>
        <p:spPr>
          <a:xfrm>
            <a:off x="4100946" y="5704609"/>
            <a:ext cx="3990109" cy="311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750" b="1" dirty="0">
                <a:solidFill>
                  <a:srgbClr val="12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 seeing the right fit?  </a:t>
            </a:r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 marketing packages can be built around your goals and budget.</a:t>
            </a:r>
          </a:p>
        </p:txBody>
      </p:sp>
      <p:sp>
        <p:nvSpPr>
          <p:cNvPr id="75" name="Rule"/>
          <p:cNvSpPr/>
          <p:nvPr/>
        </p:nvSpPr>
        <p:spPr>
          <a:xfrm>
            <a:off x="3913909" y="6338455"/>
            <a:ext cx="4364182" cy="0"/>
          </a:xfrm>
          <a:prstGeom prst="line">
            <a:avLst/>
          </a:prstGeom>
          <a:noFill/>
          <a:ln w="10160">
            <a:solidFill>
              <a:srgbClr val="B8C0C8"/>
            </a:solidFill>
            <a:prstDash val="solid"/>
          </a:ln>
        </p:spPr>
        <p:txBody>
          <a:bodyPr/>
          <a:lstStyle/>
          <a:p>
            <a:endParaRPr lang="en-US" sz="1227"/>
          </a:p>
        </p:txBody>
      </p:sp>
      <p:sp>
        <p:nvSpPr>
          <p:cNvPr id="76" name="Text"/>
          <p:cNvSpPr txBox="1"/>
          <p:nvPr/>
        </p:nvSpPr>
        <p:spPr>
          <a:xfrm>
            <a:off x="3913909" y="6390409"/>
            <a:ext cx="4364182" cy="155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545" dirty="0">
                <a:solidFill>
                  <a:srgbClr val="6671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EpicLincolnPickleball.com  •  Epic.Pickleball.Lincoln@gmail.com  •  (402) 440-5540</a:t>
            </a:r>
          </a:p>
        </p:txBody>
      </p:sp>
      <p:sp>
        <p:nvSpPr>
          <p:cNvPr id="77" name="Text"/>
          <p:cNvSpPr txBox="1"/>
          <p:nvPr/>
        </p:nvSpPr>
        <p:spPr>
          <a:xfrm>
            <a:off x="3913909" y="6390409"/>
            <a:ext cx="4364182" cy="155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endParaRPr lang="en-US" sz="545" b="1" dirty="0">
              <a:solidFill>
                <a:srgbClr val="66717A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Bar"/>
          <p:cNvSpPr/>
          <p:nvPr/>
        </p:nvSpPr>
        <p:spPr>
          <a:xfrm>
            <a:off x="3446318" y="0"/>
            <a:ext cx="5299364" cy="80963"/>
          </a:xfrm>
          <a:prstGeom prst="rect">
            <a:avLst/>
          </a:prstGeom>
          <a:solidFill>
            <a:srgbClr val="12253F"/>
          </a:solidFill>
          <a:ln/>
        </p:spPr>
        <p:txBody>
          <a:bodyPr/>
          <a:lstStyle/>
          <a:p>
            <a:endParaRPr lang="en-US" sz="1227"/>
          </a:p>
        </p:txBody>
      </p:sp>
      <p:sp>
        <p:nvSpPr>
          <p:cNvPr id="79" name="Text"/>
          <p:cNvSpPr txBox="1"/>
          <p:nvPr/>
        </p:nvSpPr>
        <p:spPr>
          <a:xfrm>
            <a:off x="3913909" y="374073"/>
            <a:ext cx="4364182" cy="12469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545" b="1" spc="136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EPIC PICKLEBALL  •  PARTNERSHIP</a:t>
            </a:r>
          </a:p>
        </p:txBody>
      </p:sp>
      <p:sp>
        <p:nvSpPr>
          <p:cNvPr id="80" name="Text"/>
          <p:cNvSpPr txBox="1"/>
          <p:nvPr/>
        </p:nvSpPr>
        <p:spPr>
          <a:xfrm>
            <a:off x="3913909" y="529937"/>
            <a:ext cx="4364182" cy="31172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36" b="1" dirty="0">
                <a:solidFill>
                  <a:srgbClr val="12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PRICED OPPORTUNITIES</a:t>
            </a:r>
          </a:p>
        </p:txBody>
      </p:sp>
      <p:sp>
        <p:nvSpPr>
          <p:cNvPr id="81" name="Rule"/>
          <p:cNvSpPr/>
          <p:nvPr/>
        </p:nvSpPr>
        <p:spPr>
          <a:xfrm>
            <a:off x="3913909" y="893618"/>
            <a:ext cx="935182" cy="0"/>
          </a:xfrm>
          <a:prstGeom prst="line">
            <a:avLst/>
          </a:prstGeom>
          <a:noFill/>
          <a:ln w="28575">
            <a:solidFill>
              <a:srgbClr val="00A3AD"/>
            </a:solidFill>
            <a:prstDash val="solid"/>
          </a:ln>
        </p:spPr>
        <p:txBody>
          <a:bodyPr/>
          <a:lstStyle/>
          <a:p>
            <a:endParaRPr lang="en-US" sz="1227"/>
          </a:p>
        </p:txBody>
      </p:sp>
      <p:sp>
        <p:nvSpPr>
          <p:cNvPr id="82" name="Text"/>
          <p:cNvSpPr txBox="1"/>
          <p:nvPr/>
        </p:nvSpPr>
        <p:spPr>
          <a:xfrm>
            <a:off x="3913909" y="1028700"/>
            <a:ext cx="4364182" cy="2805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818" dirty="0">
                <a:solidFill>
                  <a:srgbClr val="6671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naming and sponsorship assets available throughout the facility.</a:t>
            </a:r>
          </a:p>
        </p:txBody>
      </p:sp>
      <p:sp>
        <p:nvSpPr>
          <p:cNvPr id="83" name="Text"/>
          <p:cNvSpPr txBox="1"/>
          <p:nvPr/>
        </p:nvSpPr>
        <p:spPr>
          <a:xfrm>
            <a:off x="3913909" y="1371600"/>
            <a:ext cx="4364182" cy="327314"/>
          </a:xfrm>
          <a:prstGeom prst="rect">
            <a:avLst/>
          </a:prstGeom>
          <a:solidFill>
            <a:srgbClr val="F3F5F7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84" name="Text"/>
          <p:cNvSpPr txBox="1"/>
          <p:nvPr/>
        </p:nvSpPr>
        <p:spPr>
          <a:xfrm>
            <a:off x="4069773" y="1371600"/>
            <a:ext cx="2992582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Ball Machine Rental Sponsor</a:t>
            </a:r>
          </a:p>
        </p:txBody>
      </p:sp>
      <p:sp>
        <p:nvSpPr>
          <p:cNvPr id="85" name="Text"/>
          <p:cNvSpPr txBox="1"/>
          <p:nvPr/>
        </p:nvSpPr>
        <p:spPr>
          <a:xfrm>
            <a:off x="6937663" y="1371600"/>
            <a:ext cx="1184564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sz="750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86" name="Text"/>
          <p:cNvSpPr txBox="1"/>
          <p:nvPr/>
        </p:nvSpPr>
        <p:spPr>
          <a:xfrm>
            <a:off x="4069773" y="1698913"/>
            <a:ext cx="2992582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Hydration Station</a:t>
            </a:r>
          </a:p>
        </p:txBody>
      </p:sp>
      <p:sp>
        <p:nvSpPr>
          <p:cNvPr id="87" name="Text"/>
          <p:cNvSpPr txBox="1"/>
          <p:nvPr/>
        </p:nvSpPr>
        <p:spPr>
          <a:xfrm>
            <a:off x="6937663" y="1698913"/>
            <a:ext cx="1184564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sz="750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88" name="Text"/>
          <p:cNvSpPr txBox="1"/>
          <p:nvPr/>
        </p:nvSpPr>
        <p:spPr>
          <a:xfrm>
            <a:off x="3913909" y="2026227"/>
            <a:ext cx="4364182" cy="327314"/>
          </a:xfrm>
          <a:prstGeom prst="rect">
            <a:avLst/>
          </a:prstGeom>
          <a:solidFill>
            <a:srgbClr val="F3F5F7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89" name="Text"/>
          <p:cNvSpPr txBox="1"/>
          <p:nvPr/>
        </p:nvSpPr>
        <p:spPr>
          <a:xfrm>
            <a:off x="4069773" y="2026227"/>
            <a:ext cx="2992582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Charging Station</a:t>
            </a:r>
          </a:p>
        </p:txBody>
      </p:sp>
      <p:sp>
        <p:nvSpPr>
          <p:cNvPr id="90" name="Text"/>
          <p:cNvSpPr txBox="1"/>
          <p:nvPr/>
        </p:nvSpPr>
        <p:spPr>
          <a:xfrm>
            <a:off x="6937663" y="2026227"/>
            <a:ext cx="1184564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sz="750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91" name="Text"/>
          <p:cNvSpPr txBox="1"/>
          <p:nvPr/>
        </p:nvSpPr>
        <p:spPr>
          <a:xfrm>
            <a:off x="4069773" y="2353541"/>
            <a:ext cx="2992582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Warm-Up Area</a:t>
            </a:r>
          </a:p>
        </p:txBody>
      </p:sp>
      <p:sp>
        <p:nvSpPr>
          <p:cNvPr id="92" name="Text"/>
          <p:cNvSpPr txBox="1"/>
          <p:nvPr/>
        </p:nvSpPr>
        <p:spPr>
          <a:xfrm>
            <a:off x="6937663" y="2353541"/>
            <a:ext cx="1184564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sz="750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93" name="Text"/>
          <p:cNvSpPr txBox="1"/>
          <p:nvPr/>
        </p:nvSpPr>
        <p:spPr>
          <a:xfrm>
            <a:off x="3913909" y="2680854"/>
            <a:ext cx="4364182" cy="327314"/>
          </a:xfrm>
          <a:prstGeom prst="rect">
            <a:avLst/>
          </a:prstGeom>
          <a:solidFill>
            <a:srgbClr val="F3F5F7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94" name="Text"/>
          <p:cNvSpPr txBox="1"/>
          <p:nvPr/>
        </p:nvSpPr>
        <p:spPr>
          <a:xfrm>
            <a:off x="4069773" y="2680854"/>
            <a:ext cx="2992582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Restroom Sponsor</a:t>
            </a:r>
          </a:p>
        </p:txBody>
      </p:sp>
      <p:sp>
        <p:nvSpPr>
          <p:cNvPr id="95" name="Text"/>
          <p:cNvSpPr txBox="1"/>
          <p:nvPr/>
        </p:nvSpPr>
        <p:spPr>
          <a:xfrm>
            <a:off x="6937663" y="2680854"/>
            <a:ext cx="1184564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sz="750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96" name="Text"/>
          <p:cNvSpPr txBox="1"/>
          <p:nvPr/>
        </p:nvSpPr>
        <p:spPr>
          <a:xfrm>
            <a:off x="4069773" y="3008168"/>
            <a:ext cx="2992582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League Sponsor</a:t>
            </a:r>
          </a:p>
        </p:txBody>
      </p:sp>
      <p:sp>
        <p:nvSpPr>
          <p:cNvPr id="97" name="Text"/>
          <p:cNvSpPr txBox="1"/>
          <p:nvPr/>
        </p:nvSpPr>
        <p:spPr>
          <a:xfrm>
            <a:off x="6937663" y="3008168"/>
            <a:ext cx="1184564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sz="750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98" name="Text"/>
          <p:cNvSpPr txBox="1"/>
          <p:nvPr/>
        </p:nvSpPr>
        <p:spPr>
          <a:xfrm>
            <a:off x="3913909" y="3335482"/>
            <a:ext cx="4364182" cy="327314"/>
          </a:xfrm>
          <a:prstGeom prst="rect">
            <a:avLst/>
          </a:prstGeom>
          <a:solidFill>
            <a:srgbClr val="F3F5F7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99" name="Text"/>
          <p:cNvSpPr txBox="1"/>
          <p:nvPr/>
        </p:nvSpPr>
        <p:spPr>
          <a:xfrm>
            <a:off x="4069773" y="3335482"/>
            <a:ext cx="2992582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Youth Clinic</a:t>
            </a:r>
          </a:p>
        </p:txBody>
      </p:sp>
      <p:sp>
        <p:nvSpPr>
          <p:cNvPr id="100" name="Text"/>
          <p:cNvSpPr txBox="1"/>
          <p:nvPr/>
        </p:nvSpPr>
        <p:spPr>
          <a:xfrm>
            <a:off x="6937663" y="3335482"/>
            <a:ext cx="1184564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sz="750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101" name="Text"/>
          <p:cNvSpPr txBox="1"/>
          <p:nvPr/>
        </p:nvSpPr>
        <p:spPr>
          <a:xfrm>
            <a:off x="4069773" y="3662795"/>
            <a:ext cx="2992582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Player Lounge</a:t>
            </a:r>
          </a:p>
        </p:txBody>
      </p:sp>
      <p:sp>
        <p:nvSpPr>
          <p:cNvPr id="102" name="Text"/>
          <p:cNvSpPr txBox="1"/>
          <p:nvPr/>
        </p:nvSpPr>
        <p:spPr>
          <a:xfrm>
            <a:off x="6937663" y="3662795"/>
            <a:ext cx="1184564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sz="750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103" name="Text"/>
          <p:cNvSpPr txBox="1"/>
          <p:nvPr/>
        </p:nvSpPr>
        <p:spPr>
          <a:xfrm>
            <a:off x="3913909" y="3990109"/>
            <a:ext cx="4364182" cy="327314"/>
          </a:xfrm>
          <a:prstGeom prst="rect">
            <a:avLst/>
          </a:prstGeom>
          <a:solidFill>
            <a:srgbClr val="F3F5F7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104" name="Text"/>
          <p:cNvSpPr txBox="1"/>
          <p:nvPr/>
        </p:nvSpPr>
        <p:spPr>
          <a:xfrm>
            <a:off x="4069773" y="3990109"/>
            <a:ext cx="2992582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Concession Area</a:t>
            </a:r>
          </a:p>
        </p:txBody>
      </p:sp>
      <p:sp>
        <p:nvSpPr>
          <p:cNvPr id="105" name="Text"/>
          <p:cNvSpPr txBox="1"/>
          <p:nvPr/>
        </p:nvSpPr>
        <p:spPr>
          <a:xfrm>
            <a:off x="6937663" y="3990109"/>
            <a:ext cx="1184564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sz="750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106" name="Text"/>
          <p:cNvSpPr txBox="1"/>
          <p:nvPr/>
        </p:nvSpPr>
        <p:spPr>
          <a:xfrm>
            <a:off x="4069773" y="4317423"/>
            <a:ext cx="2992582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Court Sponsor Bundle</a:t>
            </a:r>
          </a:p>
        </p:txBody>
      </p:sp>
      <p:sp>
        <p:nvSpPr>
          <p:cNvPr id="107" name="Text"/>
          <p:cNvSpPr txBox="1"/>
          <p:nvPr/>
        </p:nvSpPr>
        <p:spPr>
          <a:xfrm>
            <a:off x="6937663" y="4317423"/>
            <a:ext cx="1184564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sz="750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108" name="Text"/>
          <p:cNvSpPr txBox="1"/>
          <p:nvPr/>
        </p:nvSpPr>
        <p:spPr>
          <a:xfrm>
            <a:off x="3913909" y="4644736"/>
            <a:ext cx="4364182" cy="327314"/>
          </a:xfrm>
          <a:prstGeom prst="rect">
            <a:avLst/>
          </a:prstGeom>
          <a:solidFill>
            <a:srgbClr val="F3F5F7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109" name="Text"/>
          <p:cNvSpPr txBox="1"/>
          <p:nvPr/>
        </p:nvSpPr>
        <p:spPr>
          <a:xfrm>
            <a:off x="4069773" y="4644736"/>
            <a:ext cx="2992582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Beer Kiosk Naming Rights</a:t>
            </a:r>
          </a:p>
        </p:txBody>
      </p:sp>
      <p:sp>
        <p:nvSpPr>
          <p:cNvPr id="110" name="Text"/>
          <p:cNvSpPr txBox="1"/>
          <p:nvPr/>
        </p:nvSpPr>
        <p:spPr>
          <a:xfrm>
            <a:off x="6937663" y="4644736"/>
            <a:ext cx="1184564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sz="750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111" name="Text"/>
          <p:cNvSpPr txBox="1"/>
          <p:nvPr/>
        </p:nvSpPr>
        <p:spPr>
          <a:xfrm>
            <a:off x="4069773" y="4972050"/>
            <a:ext cx="2992582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 Shop Naming Rights</a:t>
            </a:r>
          </a:p>
        </p:txBody>
      </p:sp>
      <p:sp>
        <p:nvSpPr>
          <p:cNvPr id="112" name="Text"/>
          <p:cNvSpPr txBox="1"/>
          <p:nvPr/>
        </p:nvSpPr>
        <p:spPr>
          <a:xfrm>
            <a:off x="6937663" y="4972050"/>
            <a:ext cx="1184564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sz="750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113" name="Text"/>
          <p:cNvSpPr txBox="1"/>
          <p:nvPr/>
        </p:nvSpPr>
        <p:spPr>
          <a:xfrm>
            <a:off x="3913909" y="5299363"/>
            <a:ext cx="4364182" cy="327314"/>
          </a:xfrm>
          <a:prstGeom prst="rect">
            <a:avLst/>
          </a:prstGeom>
          <a:solidFill>
            <a:srgbClr val="F3F5F7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114" name="Text"/>
          <p:cNvSpPr txBox="1"/>
          <p:nvPr/>
        </p:nvSpPr>
        <p:spPr>
          <a:xfrm>
            <a:off x="4069773" y="5299363"/>
            <a:ext cx="2992582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EPIC Lounge Naming Rights</a:t>
            </a:r>
          </a:p>
        </p:txBody>
      </p:sp>
      <p:sp>
        <p:nvSpPr>
          <p:cNvPr id="115" name="Text"/>
          <p:cNvSpPr txBox="1"/>
          <p:nvPr/>
        </p:nvSpPr>
        <p:spPr>
          <a:xfrm>
            <a:off x="6937663" y="5299363"/>
            <a:ext cx="1184564" cy="32731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sz="750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116" name="Text"/>
          <p:cNvSpPr txBox="1"/>
          <p:nvPr/>
        </p:nvSpPr>
        <p:spPr>
          <a:xfrm>
            <a:off x="3913909" y="5813714"/>
            <a:ext cx="4364182" cy="2182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682" i="1" dirty="0">
                <a:solidFill>
                  <a:srgbClr val="6671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Custom marketing packages available.</a:t>
            </a:r>
          </a:p>
        </p:txBody>
      </p:sp>
      <p:sp>
        <p:nvSpPr>
          <p:cNvPr id="117" name="Rule"/>
          <p:cNvSpPr/>
          <p:nvPr/>
        </p:nvSpPr>
        <p:spPr>
          <a:xfrm>
            <a:off x="3913909" y="6338455"/>
            <a:ext cx="4364182" cy="0"/>
          </a:xfrm>
          <a:prstGeom prst="line">
            <a:avLst/>
          </a:prstGeom>
          <a:noFill/>
          <a:ln w="10160">
            <a:solidFill>
              <a:srgbClr val="B8C0C8"/>
            </a:solidFill>
            <a:prstDash val="solid"/>
          </a:ln>
        </p:spPr>
        <p:txBody>
          <a:bodyPr/>
          <a:lstStyle/>
          <a:p>
            <a:endParaRPr lang="en-US" sz="1227"/>
          </a:p>
        </p:txBody>
      </p:sp>
      <p:sp>
        <p:nvSpPr>
          <p:cNvPr id="118" name="Text"/>
          <p:cNvSpPr txBox="1"/>
          <p:nvPr/>
        </p:nvSpPr>
        <p:spPr>
          <a:xfrm>
            <a:off x="3913909" y="6390409"/>
            <a:ext cx="4364182" cy="155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545" dirty="0">
                <a:solidFill>
                  <a:srgbClr val="6671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EpicLincolnPickleball.com  •  Epic.Pickleball.Lincoln@gmail.com  •  (402) 440-5540</a:t>
            </a:r>
          </a:p>
        </p:txBody>
      </p:sp>
      <p:sp>
        <p:nvSpPr>
          <p:cNvPr id="119" name="Text"/>
          <p:cNvSpPr txBox="1"/>
          <p:nvPr/>
        </p:nvSpPr>
        <p:spPr>
          <a:xfrm>
            <a:off x="3913909" y="6390409"/>
            <a:ext cx="4364182" cy="155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endParaRPr lang="en-US" sz="545" b="1" dirty="0">
              <a:solidFill>
                <a:srgbClr val="66717A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Bar"/>
          <p:cNvSpPr/>
          <p:nvPr/>
        </p:nvSpPr>
        <p:spPr>
          <a:xfrm>
            <a:off x="3446318" y="0"/>
            <a:ext cx="5299364" cy="80963"/>
          </a:xfrm>
          <a:prstGeom prst="rect">
            <a:avLst/>
          </a:prstGeom>
          <a:solidFill>
            <a:srgbClr val="12253F"/>
          </a:solidFill>
          <a:ln/>
        </p:spPr>
        <p:txBody>
          <a:bodyPr/>
          <a:lstStyle/>
          <a:p>
            <a:endParaRPr lang="en-US" sz="1227"/>
          </a:p>
        </p:txBody>
      </p:sp>
      <p:sp>
        <p:nvSpPr>
          <p:cNvPr id="121" name="Text"/>
          <p:cNvSpPr txBox="1"/>
          <p:nvPr/>
        </p:nvSpPr>
        <p:spPr>
          <a:xfrm>
            <a:off x="3913909" y="374073"/>
            <a:ext cx="4364182" cy="12469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545" b="1" spc="136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EPIC PICKLEBALL  •  PARTNERSHIP</a:t>
            </a:r>
          </a:p>
        </p:txBody>
      </p:sp>
      <p:sp>
        <p:nvSpPr>
          <p:cNvPr id="122" name="Text"/>
          <p:cNvSpPr txBox="1"/>
          <p:nvPr/>
        </p:nvSpPr>
        <p:spPr>
          <a:xfrm>
            <a:off x="3913909" y="529937"/>
            <a:ext cx="4364182" cy="31172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636" b="1" dirty="0">
                <a:solidFill>
                  <a:srgbClr val="12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EVENT &amp; GRAND OPENING PACKAGES</a:t>
            </a:r>
          </a:p>
        </p:txBody>
      </p:sp>
      <p:sp>
        <p:nvSpPr>
          <p:cNvPr id="123" name="Rule"/>
          <p:cNvSpPr/>
          <p:nvPr/>
        </p:nvSpPr>
        <p:spPr>
          <a:xfrm>
            <a:off x="3913909" y="893618"/>
            <a:ext cx="935182" cy="0"/>
          </a:xfrm>
          <a:prstGeom prst="line">
            <a:avLst/>
          </a:prstGeom>
          <a:noFill/>
          <a:ln w="28575">
            <a:solidFill>
              <a:srgbClr val="00A3AD"/>
            </a:solidFill>
            <a:prstDash val="solid"/>
          </a:ln>
        </p:spPr>
        <p:txBody>
          <a:bodyPr/>
          <a:lstStyle/>
          <a:p>
            <a:endParaRPr lang="en-US" sz="1227"/>
          </a:p>
        </p:txBody>
      </p:sp>
      <p:sp>
        <p:nvSpPr>
          <p:cNvPr id="124" name="Text"/>
          <p:cNvSpPr txBox="1"/>
          <p:nvPr/>
        </p:nvSpPr>
        <p:spPr>
          <a:xfrm>
            <a:off x="3913909" y="1028700"/>
            <a:ext cx="4364182" cy="2805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818" dirty="0">
                <a:solidFill>
                  <a:srgbClr val="6671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Moment-driven sponsorships tied to our biggest days on the calendar.</a:t>
            </a:r>
          </a:p>
        </p:txBody>
      </p:sp>
      <p:sp>
        <p:nvSpPr>
          <p:cNvPr id="125" name="Bar"/>
          <p:cNvSpPr/>
          <p:nvPr/>
        </p:nvSpPr>
        <p:spPr>
          <a:xfrm>
            <a:off x="3913909" y="1340427"/>
            <a:ext cx="4364182" cy="342900"/>
          </a:xfrm>
          <a:prstGeom prst="rect">
            <a:avLst/>
          </a:prstGeom>
          <a:solidFill>
            <a:srgbClr val="12253F"/>
          </a:solidFill>
          <a:ln/>
        </p:spPr>
        <p:txBody>
          <a:bodyPr/>
          <a:lstStyle/>
          <a:p>
            <a:endParaRPr lang="en-US" sz="1227"/>
          </a:p>
        </p:txBody>
      </p:sp>
      <p:sp>
        <p:nvSpPr>
          <p:cNvPr id="126" name="Text"/>
          <p:cNvSpPr txBox="1"/>
          <p:nvPr/>
        </p:nvSpPr>
        <p:spPr>
          <a:xfrm>
            <a:off x="4069773" y="1340427"/>
            <a:ext cx="405245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818" b="1" spc="68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TOURNAMENT SPONSORSHIPS</a:t>
            </a:r>
          </a:p>
        </p:txBody>
      </p:sp>
      <p:sp>
        <p:nvSpPr>
          <p:cNvPr id="127" name="Text"/>
          <p:cNvSpPr txBox="1"/>
          <p:nvPr/>
        </p:nvSpPr>
        <p:spPr>
          <a:xfrm>
            <a:off x="3913909" y="1683327"/>
            <a:ext cx="4364182" cy="342900"/>
          </a:xfrm>
          <a:prstGeom prst="rect">
            <a:avLst/>
          </a:prstGeom>
          <a:solidFill>
            <a:srgbClr val="F3F5F7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128" name="Text"/>
          <p:cNvSpPr txBox="1"/>
          <p:nvPr/>
        </p:nvSpPr>
        <p:spPr>
          <a:xfrm>
            <a:off x="4069773" y="1683327"/>
            <a:ext cx="299258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Title Sponsor</a:t>
            </a:r>
          </a:p>
        </p:txBody>
      </p:sp>
      <p:sp>
        <p:nvSpPr>
          <p:cNvPr id="129" name="Text"/>
          <p:cNvSpPr txBox="1"/>
          <p:nvPr/>
        </p:nvSpPr>
        <p:spPr>
          <a:xfrm>
            <a:off x="6937663" y="1683327"/>
            <a:ext cx="118456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sz="750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130" name="Text"/>
          <p:cNvSpPr txBox="1"/>
          <p:nvPr/>
        </p:nvSpPr>
        <p:spPr>
          <a:xfrm>
            <a:off x="4069773" y="2026227"/>
            <a:ext cx="299258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Presenting Sponsor</a:t>
            </a:r>
          </a:p>
        </p:txBody>
      </p:sp>
      <p:sp>
        <p:nvSpPr>
          <p:cNvPr id="131" name="Text"/>
          <p:cNvSpPr txBox="1"/>
          <p:nvPr/>
        </p:nvSpPr>
        <p:spPr>
          <a:xfrm>
            <a:off x="6937663" y="2026227"/>
            <a:ext cx="118456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sz="750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132" name="Text"/>
          <p:cNvSpPr txBox="1"/>
          <p:nvPr/>
        </p:nvSpPr>
        <p:spPr>
          <a:xfrm>
            <a:off x="3913909" y="2369127"/>
            <a:ext cx="4364182" cy="342900"/>
          </a:xfrm>
          <a:prstGeom prst="rect">
            <a:avLst/>
          </a:prstGeom>
          <a:solidFill>
            <a:srgbClr val="F3F5F7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133" name="Text"/>
          <p:cNvSpPr txBox="1"/>
          <p:nvPr/>
        </p:nvSpPr>
        <p:spPr>
          <a:xfrm>
            <a:off x="4069773" y="2369127"/>
            <a:ext cx="299258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Court Sponsor</a:t>
            </a:r>
          </a:p>
        </p:txBody>
      </p:sp>
      <p:sp>
        <p:nvSpPr>
          <p:cNvPr id="134" name="Text"/>
          <p:cNvSpPr txBox="1"/>
          <p:nvPr/>
        </p:nvSpPr>
        <p:spPr>
          <a:xfrm>
            <a:off x="6937663" y="2369127"/>
            <a:ext cx="118456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sz="750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135" name="Text"/>
          <p:cNvSpPr txBox="1"/>
          <p:nvPr/>
        </p:nvSpPr>
        <p:spPr>
          <a:xfrm>
            <a:off x="4069773" y="2712027"/>
            <a:ext cx="299258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Vendor Booth</a:t>
            </a:r>
          </a:p>
        </p:txBody>
      </p:sp>
      <p:sp>
        <p:nvSpPr>
          <p:cNvPr id="136" name="Text"/>
          <p:cNvSpPr txBox="1"/>
          <p:nvPr/>
        </p:nvSpPr>
        <p:spPr>
          <a:xfrm>
            <a:off x="6937663" y="2712027"/>
            <a:ext cx="118456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sz="750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137" name="Rule"/>
          <p:cNvSpPr/>
          <p:nvPr/>
        </p:nvSpPr>
        <p:spPr>
          <a:xfrm>
            <a:off x="3913909" y="3054927"/>
            <a:ext cx="4364182" cy="0"/>
          </a:xfrm>
          <a:prstGeom prst="line">
            <a:avLst/>
          </a:prstGeom>
          <a:noFill/>
          <a:ln w="10160">
            <a:solidFill>
              <a:srgbClr val="B8C0C8"/>
            </a:solidFill>
            <a:prstDash val="solid"/>
          </a:ln>
        </p:spPr>
        <p:txBody>
          <a:bodyPr/>
          <a:lstStyle/>
          <a:p>
            <a:endParaRPr lang="en-US" sz="1227"/>
          </a:p>
        </p:txBody>
      </p:sp>
      <p:sp>
        <p:nvSpPr>
          <p:cNvPr id="138" name="Bar"/>
          <p:cNvSpPr/>
          <p:nvPr/>
        </p:nvSpPr>
        <p:spPr>
          <a:xfrm>
            <a:off x="3913909" y="3335482"/>
            <a:ext cx="4364182" cy="342900"/>
          </a:xfrm>
          <a:prstGeom prst="rect">
            <a:avLst/>
          </a:prstGeom>
          <a:solidFill>
            <a:srgbClr val="12253F"/>
          </a:solidFill>
          <a:ln/>
        </p:spPr>
        <p:txBody>
          <a:bodyPr/>
          <a:lstStyle/>
          <a:p>
            <a:endParaRPr lang="en-US" sz="1227"/>
          </a:p>
        </p:txBody>
      </p:sp>
      <p:sp>
        <p:nvSpPr>
          <p:cNvPr id="139" name="Text"/>
          <p:cNvSpPr txBox="1"/>
          <p:nvPr/>
        </p:nvSpPr>
        <p:spPr>
          <a:xfrm>
            <a:off x="4069773" y="3335482"/>
            <a:ext cx="405245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818" b="1" spc="68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GRAND OPENING SPONSORSHIPS</a:t>
            </a:r>
          </a:p>
        </p:txBody>
      </p:sp>
      <p:sp>
        <p:nvSpPr>
          <p:cNvPr id="140" name="Text"/>
          <p:cNvSpPr txBox="1"/>
          <p:nvPr/>
        </p:nvSpPr>
        <p:spPr>
          <a:xfrm>
            <a:off x="3913909" y="3678382"/>
            <a:ext cx="4364182" cy="342900"/>
          </a:xfrm>
          <a:prstGeom prst="rect">
            <a:avLst/>
          </a:prstGeom>
          <a:solidFill>
            <a:srgbClr val="F3F5F7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141" name="Text"/>
          <p:cNvSpPr txBox="1"/>
          <p:nvPr/>
        </p:nvSpPr>
        <p:spPr>
          <a:xfrm>
            <a:off x="4069773" y="3678382"/>
            <a:ext cx="299258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Title Sponsor</a:t>
            </a:r>
          </a:p>
        </p:txBody>
      </p:sp>
      <p:sp>
        <p:nvSpPr>
          <p:cNvPr id="142" name="Text"/>
          <p:cNvSpPr txBox="1"/>
          <p:nvPr/>
        </p:nvSpPr>
        <p:spPr>
          <a:xfrm>
            <a:off x="6937663" y="3678382"/>
            <a:ext cx="118456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sz="750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143" name="Text"/>
          <p:cNvSpPr txBox="1"/>
          <p:nvPr/>
        </p:nvSpPr>
        <p:spPr>
          <a:xfrm>
            <a:off x="4069773" y="4021282"/>
            <a:ext cx="299258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Welcome Gift Sponsor</a:t>
            </a:r>
          </a:p>
        </p:txBody>
      </p:sp>
      <p:sp>
        <p:nvSpPr>
          <p:cNvPr id="144" name="Text"/>
          <p:cNvSpPr txBox="1"/>
          <p:nvPr/>
        </p:nvSpPr>
        <p:spPr>
          <a:xfrm>
            <a:off x="6937663" y="4021282"/>
            <a:ext cx="118456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sz="750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145" name="Text"/>
          <p:cNvSpPr txBox="1"/>
          <p:nvPr/>
        </p:nvSpPr>
        <p:spPr>
          <a:xfrm>
            <a:off x="3913909" y="4364182"/>
            <a:ext cx="4364182" cy="342900"/>
          </a:xfrm>
          <a:prstGeom prst="rect">
            <a:avLst/>
          </a:prstGeom>
          <a:solidFill>
            <a:srgbClr val="F3F5F7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146" name="Text"/>
          <p:cNvSpPr txBox="1"/>
          <p:nvPr/>
        </p:nvSpPr>
        <p:spPr>
          <a:xfrm>
            <a:off x="4069773" y="4364182"/>
            <a:ext cx="299258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Ribbon Cutting Sponsor</a:t>
            </a:r>
          </a:p>
        </p:txBody>
      </p:sp>
      <p:sp>
        <p:nvSpPr>
          <p:cNvPr id="147" name="Text"/>
          <p:cNvSpPr txBox="1"/>
          <p:nvPr/>
        </p:nvSpPr>
        <p:spPr>
          <a:xfrm>
            <a:off x="6937663" y="4364182"/>
            <a:ext cx="118456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sz="750" b="1" dirty="0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</a:p>
        </p:txBody>
      </p:sp>
      <p:sp>
        <p:nvSpPr>
          <p:cNvPr id="148" name="Text"/>
          <p:cNvSpPr txBox="1"/>
          <p:nvPr/>
        </p:nvSpPr>
        <p:spPr>
          <a:xfrm>
            <a:off x="4069773" y="4707082"/>
            <a:ext cx="299258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750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Food &amp; Beverage Sponsor</a:t>
            </a:r>
          </a:p>
        </p:txBody>
      </p:sp>
      <p:sp>
        <p:nvSpPr>
          <p:cNvPr id="149" name="Text"/>
          <p:cNvSpPr txBox="1"/>
          <p:nvPr/>
        </p:nvSpPr>
        <p:spPr>
          <a:xfrm>
            <a:off x="6937663" y="4707082"/>
            <a:ext cx="118456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r>
              <a:rPr lang="en-US" sz="750" b="1">
                <a:solidFill>
                  <a:srgbClr val="00A3A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ASK</a:t>
            </a:r>
            <a:endParaRPr lang="en-US" sz="750" b="1" dirty="0">
              <a:solidFill>
                <a:srgbClr val="00A3AD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</p:txBody>
      </p:sp>
      <p:sp>
        <p:nvSpPr>
          <p:cNvPr id="150" name="Rule"/>
          <p:cNvSpPr/>
          <p:nvPr/>
        </p:nvSpPr>
        <p:spPr>
          <a:xfrm>
            <a:off x="3913909" y="5049982"/>
            <a:ext cx="4364182" cy="0"/>
          </a:xfrm>
          <a:prstGeom prst="line">
            <a:avLst/>
          </a:prstGeom>
          <a:noFill/>
          <a:ln w="10160">
            <a:solidFill>
              <a:srgbClr val="B8C0C8"/>
            </a:solidFill>
            <a:prstDash val="solid"/>
          </a:ln>
        </p:spPr>
        <p:txBody>
          <a:bodyPr/>
          <a:lstStyle/>
          <a:p>
            <a:endParaRPr lang="en-US" sz="1227"/>
          </a:p>
        </p:txBody>
      </p:sp>
      <p:sp>
        <p:nvSpPr>
          <p:cNvPr id="151" name="Text"/>
          <p:cNvSpPr txBox="1"/>
          <p:nvPr/>
        </p:nvSpPr>
        <p:spPr>
          <a:xfrm>
            <a:off x="3913909" y="5517573"/>
            <a:ext cx="4364182" cy="685800"/>
          </a:xfrm>
          <a:prstGeom prst="rect">
            <a:avLst/>
          </a:prstGeom>
          <a:solidFill>
            <a:srgbClr val="F3F5F7"/>
          </a:solidFill>
          <a:ln/>
        </p:spPr>
        <p:txBody>
          <a:bodyPr wrap="square" lIns="31173" tIns="31173" rIns="31173" bIns="31173" rtlCol="0" anchor="t">
            <a:normAutofit/>
          </a:bodyPr>
          <a:lstStyle/>
          <a:p>
            <a:endParaRPr lang="en-US" sz="1227"/>
          </a:p>
        </p:txBody>
      </p:sp>
      <p:sp>
        <p:nvSpPr>
          <p:cNvPr id="152" name="Bar"/>
          <p:cNvSpPr/>
          <p:nvPr/>
        </p:nvSpPr>
        <p:spPr>
          <a:xfrm>
            <a:off x="3913909" y="5517573"/>
            <a:ext cx="46759" cy="685800"/>
          </a:xfrm>
          <a:prstGeom prst="rect">
            <a:avLst/>
          </a:prstGeom>
          <a:solidFill>
            <a:srgbClr val="00A3AD"/>
          </a:solidFill>
          <a:ln/>
        </p:spPr>
        <p:txBody>
          <a:bodyPr/>
          <a:lstStyle/>
          <a:p>
            <a:endParaRPr lang="en-US" sz="1227"/>
          </a:p>
        </p:txBody>
      </p:sp>
      <p:sp>
        <p:nvSpPr>
          <p:cNvPr id="153" name="Text"/>
          <p:cNvSpPr txBox="1"/>
          <p:nvPr/>
        </p:nvSpPr>
        <p:spPr>
          <a:xfrm>
            <a:off x="4132118" y="5704609"/>
            <a:ext cx="3927764" cy="3740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spcAft>
                <a:spcPts val="273"/>
              </a:spcAft>
            </a:pPr>
            <a:r>
              <a:rPr lang="en-US" sz="955" b="1" dirty="0">
                <a:solidFill>
                  <a:srgbClr val="12253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Let's build something EPIC together.</a:t>
            </a:r>
          </a:p>
          <a:p>
            <a:r>
              <a:rPr lang="en-US" sz="716" dirty="0">
                <a:solidFill>
                  <a:srgbClr val="252B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Contact Spencer Doyle to build your partnership.</a:t>
            </a:r>
          </a:p>
        </p:txBody>
      </p:sp>
      <p:sp>
        <p:nvSpPr>
          <p:cNvPr id="154" name="Rule"/>
          <p:cNvSpPr/>
          <p:nvPr/>
        </p:nvSpPr>
        <p:spPr>
          <a:xfrm>
            <a:off x="3913909" y="6338455"/>
            <a:ext cx="4364182" cy="0"/>
          </a:xfrm>
          <a:prstGeom prst="line">
            <a:avLst/>
          </a:prstGeom>
          <a:noFill/>
          <a:ln w="10160">
            <a:solidFill>
              <a:srgbClr val="B8C0C8"/>
            </a:solidFill>
            <a:prstDash val="solid"/>
          </a:ln>
        </p:spPr>
        <p:txBody>
          <a:bodyPr/>
          <a:lstStyle/>
          <a:p>
            <a:endParaRPr lang="en-US" sz="1227"/>
          </a:p>
        </p:txBody>
      </p:sp>
      <p:sp>
        <p:nvSpPr>
          <p:cNvPr id="155" name="Text"/>
          <p:cNvSpPr txBox="1"/>
          <p:nvPr/>
        </p:nvSpPr>
        <p:spPr>
          <a:xfrm>
            <a:off x="3913909" y="6390409"/>
            <a:ext cx="4364182" cy="155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545" dirty="0">
                <a:solidFill>
                  <a:srgbClr val="6671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EpicLincolnPickleball.com  •  Epic.Pickleball.Lincoln@gmail.com  •  (402) 440-5540</a:t>
            </a:r>
          </a:p>
        </p:txBody>
      </p:sp>
      <p:sp>
        <p:nvSpPr>
          <p:cNvPr id="156" name="Text"/>
          <p:cNvSpPr txBox="1"/>
          <p:nvPr/>
        </p:nvSpPr>
        <p:spPr>
          <a:xfrm>
            <a:off x="3913909" y="6390409"/>
            <a:ext cx="4364182" cy="1558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/>
            <a:endParaRPr lang="en-US" sz="545" b="1" dirty="0">
              <a:solidFill>
                <a:srgbClr val="66717A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557</Words>
  <Application>Microsoft Office PowerPoint</Application>
  <PresentationFormat>Widescreen</PresentationFormat>
  <Paragraphs>123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Spencer Doyle</dc:creator>
  <cp:lastModifiedBy>Spencer Doyle</cp:lastModifiedBy>
  <cp:revision>1</cp:revision>
  <dcterms:created xsi:type="dcterms:W3CDTF">2026-07-29T03:37:45Z</dcterms:created>
  <dcterms:modified xsi:type="dcterms:W3CDTF">2026-07-29T13:15:50Z</dcterms:modified>
</cp:coreProperties>
</file>